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Decoding Legends: A Visual Intelligence System for India's Cricket Titans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Architected as a comprehensive Visual Intelligence System, this project transforms raw match statistics into a strategic decision-support framework for India's greatest cricketers.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089"/>
            <a:ext cx="9364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Power of Visual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3844"/>
            <a:ext cx="50307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Cricket Analysis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859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comprehensive system synthesises granular performance data into cohesive narratives, enabling strategic insights into India's cricket legends.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873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Kohli's run-scoring dominance to Dhoni's wicket-keeping brilliance and Rohit's opening mastery, visual intelligence transforms statistics into stories.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162181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52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Vision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602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Transforming Cricket Data into Strategic Intelligence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02205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system deploys sophisticated statistical modelling to evaluate the longitudinal career arcs of elite athletes like MS Dhoni, Rohit Sharma, and Virat Kohli.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483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synthesising granular data points into cohesive performance narratives, we create a powerful decision-support framework for understanding cricket excellence.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4073128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670"/>
            <a:ext cx="8662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Three Legends, One Platform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92610"/>
            <a:ext cx="4196358" cy="2728436"/>
          </a:xfrm>
          <a:prstGeom prst="roundRect">
            <a:avLst>
              <a:gd name="adj" fmla="val 34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492704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5114092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583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Virat Kohli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63247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Run Machine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224" y="68237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24K+ runs, 77 centuries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4692610"/>
            <a:ext cx="4196358" cy="2728436"/>
          </a:xfrm>
          <a:prstGeom prst="roundRect">
            <a:avLst>
              <a:gd name="adj" fmla="val 34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51396" y="492704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5114092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51396" y="583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MS Dhoni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51396" y="63247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Captain Cool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451396" y="68237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Wicket-keeping excellence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4692610"/>
            <a:ext cx="4196358" cy="2728436"/>
          </a:xfrm>
          <a:prstGeom prst="roundRect">
            <a:avLst>
              <a:gd name="adj" fmla="val 349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74568" y="492704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1734" y="5114092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4568" y="583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Rohit Sharma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74568" y="63247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Hitman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874568" y="68237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World-record scores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52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King Kohli: The Run Machine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26324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24K+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Career Runs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48538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Sheer dominance across all formats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3926324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77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Centuries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5448538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Unmatched consistency at the highest level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018"/>
            <a:ext cx="8250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Kohli's Dominance Decoded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1239"/>
            <a:ext cx="3824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Annual Scoring Trajectory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6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consistency and form evolution across career milestones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Rival Domination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69165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 performance metrics against Australia and England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638"/>
            <a:ext cx="7120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MS Dhoni: Captain Cool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6729"/>
            <a:ext cx="2286000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378393"/>
            <a:ext cx="34990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Defensive Brilliance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303049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Showcasing record-breaking catches and stumpings through detailed dismissal mode analysis.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40114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76943" y="4089321"/>
            <a:ext cx="3890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Wicket-Keeping Efficiency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76943" y="4670465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Mapped against different nations to highlight tactical contributions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39828" y="58498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976943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Behind the Stumps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76943" y="6508909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Analysing dismissal patterns and strategic positioning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3925"/>
            <a:ext cx="7106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Dhoni's Tactical Mastery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32866"/>
            <a:ext cx="4196358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09016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Record-Breaking Catches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9349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Analysing dismissal modes and positioning excellence behind the stumps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32866"/>
            <a:ext cx="4196358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4256" y="5090160"/>
            <a:ext cx="2858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Stumping 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4256" y="55805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Lightning-fast reflexes captured through performance metrics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32866"/>
            <a:ext cx="4196358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7427" y="5090160"/>
            <a:ext cx="2910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Opposition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7427" y="55805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Wicket-keeping efficiency mapped across different nations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888802"/>
            <a:ext cx="718173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Rohit Sharma: The Hitman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852" y="1839992"/>
            <a:ext cx="7704296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his evolution into a legendary opener, featuring massive scoring dominance and world-record highest score metrics.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51190" y="2729508"/>
            <a:ext cx="22860" cy="4611172"/>
          </a:xfrm>
          <a:prstGeom prst="roundRect">
            <a:avLst>
              <a:gd name="adj" fmla="val 37790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1159728" y="2949416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DDD3BA"/>
          </a:solidFill>
          <a:ln/>
        </p:spPr>
      </p:sp>
      <p:sp>
        <p:nvSpPr>
          <p:cNvPr id="7" name="Shape 4"/>
          <p:cNvSpPr/>
          <p:nvPr/>
        </p:nvSpPr>
        <p:spPr>
          <a:xfrm>
            <a:off x="719792" y="2729508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6885" y="2768025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979652" y="280011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Early Career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979652" y="3244691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Middle-order struggles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59728" y="4205049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DDD3BA"/>
          </a:solidFill>
          <a:ln/>
        </p:spPr>
      </p:sp>
      <p:sp>
        <p:nvSpPr>
          <p:cNvPr id="12" name="Shape 9"/>
          <p:cNvSpPr/>
          <p:nvPr/>
        </p:nvSpPr>
        <p:spPr>
          <a:xfrm>
            <a:off x="719792" y="3985141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6885" y="4023658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979652" y="4055745"/>
            <a:ext cx="258830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Opening Transition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979652" y="4500324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Finding his position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59728" y="5460683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DDD3BA"/>
          </a:solidFill>
          <a:ln/>
        </p:spPr>
      </p:sp>
      <p:sp>
        <p:nvSpPr>
          <p:cNvPr id="17" name="Shape 14"/>
          <p:cNvSpPr/>
          <p:nvPr/>
        </p:nvSpPr>
        <p:spPr>
          <a:xfrm>
            <a:off x="719792" y="5240774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6885" y="5279291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979652" y="531137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World Records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979652" y="5755958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ODI scores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59728" y="6716316"/>
            <a:ext cx="616982" cy="22860"/>
          </a:xfrm>
          <a:prstGeom prst="roundRect">
            <a:avLst>
              <a:gd name="adj" fmla="val 377904"/>
            </a:avLst>
          </a:prstGeom>
          <a:solidFill>
            <a:srgbClr val="DDD3BA"/>
          </a:solidFill>
          <a:ln/>
        </p:spPr>
      </p:sp>
      <p:sp>
        <p:nvSpPr>
          <p:cNvPr id="22" name="Shape 19"/>
          <p:cNvSpPr/>
          <p:nvPr/>
        </p:nvSpPr>
        <p:spPr>
          <a:xfrm>
            <a:off x="719792" y="649640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96885" y="6534924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979652" y="65670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Elite Status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979652" y="7011591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Legendary opener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Rohit's Career Batting Progression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Innings Building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approach to constructing massive scores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Opposition Dominance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metrics against top-tier teams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Record Breaking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World's highest individual ODI scores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2025-12-12T16:25:32Z</dcterms:created>
  <dcterms:modified xsi:type="dcterms:W3CDTF">2025-12-12T16:25:32Z</dcterms:modified>
</cp:coreProperties>
</file>